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>
        <p:scale>
          <a:sx n="78" d="100"/>
          <a:sy n="78" d="100"/>
        </p:scale>
        <p:origin x="1192" y="1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09A1E-D163-8582-1491-E0AADD0CA0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1A3249-D413-EFD7-CAF7-75294513AC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C7AAF-DB39-DDF6-A1D9-953B2F628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8C4E-E7AF-A047-88D7-81943CB080A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2549B-1B9F-C557-063B-F88D4E367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7338D-5670-54BA-5948-F514D1871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C51E-564E-EB44-B9A0-A08E0F514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53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D497D-0685-084D-25EA-CD0275C64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F0AC79-8610-6737-F653-44FEA35EF0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08167-6C4D-EFD8-941B-5E9260C85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8C4E-E7AF-A047-88D7-81943CB080A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38651-CFA6-DA76-337A-6F538ED9A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B9CC8-3723-1181-2344-466A3A7FC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C51E-564E-EB44-B9A0-A08E0F514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184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E021CB-23F9-4EB8-5FFD-7903B2D4D2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E2E34C-F340-0127-EFAE-07819C96B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10E77-DAFC-A659-35B6-93334F431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8C4E-E7AF-A047-88D7-81943CB080A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0F513A-DF15-A99F-BAA3-FA2DED4A4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F4A00-32D5-1327-0683-4D5E0ABC7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C51E-564E-EB44-B9A0-A08E0F514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981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1648C-452A-F058-B39E-31F8E1F0E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13223-32FE-5A88-5ED8-CDD0129460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189E1-F536-4773-ACCF-B47BAD25A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8C4E-E7AF-A047-88D7-81943CB080A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91020-E667-CFFC-9AF5-8CB6F1955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2EF4A4-36AC-CB7B-C359-9DDC75053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C51E-564E-EB44-B9A0-A08E0F514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21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422AB-CDE6-66EA-BBFC-BC4D5AF8F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D35DE3-0CDE-A18E-B3CB-92319CDC2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BF6B4-C16A-447D-1AA7-DACB7396C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8C4E-E7AF-A047-88D7-81943CB080A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CD901-6BA0-F6A7-52E8-8FFD1F156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245C0-3AD2-86B3-FDB3-1E4BB14C8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C51E-564E-EB44-B9A0-A08E0F514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113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41F02-B4EE-88A9-3E43-0B0874713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32D27-6FBF-F27E-A47F-BE4C9D454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2444D-F6B5-C2EF-3CFF-1519D4DFA3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2EFAA2-9067-878A-A9CB-1999716AC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8C4E-E7AF-A047-88D7-81943CB080A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8375C9-61B4-3649-708D-C538C0C59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7CD4BD-1D68-2B12-E21D-4B2466817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C51E-564E-EB44-B9A0-A08E0F514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02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3442F-3A7D-AEE5-87D2-5503697FD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9EFAAE-A291-13D4-4728-FEE2E711C8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4353DD-9037-4F1B-3F3A-5B96ABE021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81E991-6D32-C7D5-1007-DADA8037D6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C74D73-C003-02DE-A1E3-60D1F6579E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0F5317-641C-B3A1-CE79-EC9F3A24E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8C4E-E7AF-A047-88D7-81943CB080A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E48934-11B8-D73C-27B1-99B32DBA2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C1CB1F-FCDA-44C1-8A0D-8345C83D7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C51E-564E-EB44-B9A0-A08E0F514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59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998D2-18FA-2BE0-A48E-211C5DA45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C14FD0-F39A-73C5-D9DC-6AFBAEFFA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8C4E-E7AF-A047-88D7-81943CB080A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C6A57D-B694-88E0-7A7E-5E8AD5071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827B21-0CCE-741A-BFE4-204FD0792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C51E-564E-EB44-B9A0-A08E0F514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233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8FECC7-283D-F416-7594-50A7BF595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8C4E-E7AF-A047-88D7-81943CB080A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54CD83-FC85-B531-E1BA-34C6E0393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3AAF0-B0D3-8DA8-FC7D-69D6FB2A7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C51E-564E-EB44-B9A0-A08E0F514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525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8AA0E-0F30-4481-9B0E-C0D5C6442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B0EEC-3EEB-4C87-8F5E-4E3BF2047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1D1077-8B71-8AE4-DF95-3FA51905CC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E231D8-33CF-8FE4-52A3-6E62BC315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8C4E-E7AF-A047-88D7-81943CB080A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F423AB-AA4A-1F16-025C-1E7C11A13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973E3F-163E-A99F-B0F1-3ABD725A1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C51E-564E-EB44-B9A0-A08E0F514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513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DC75E-A279-C2C7-CC5D-0F041CBB9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6B5525-6B72-A9D8-0DE1-47585526AF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384A68-94B3-636A-E812-7BE26E4CB6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EC067-2A26-2CE6-CC2C-4DE59CDFE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8C4E-E7AF-A047-88D7-81943CB080A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C06FC-71EC-22A1-8F89-6478A3A1A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6F1E1C-F3D2-BC3C-70E7-30E2F22F7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C51E-564E-EB44-B9A0-A08E0F514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977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8A2E09-866A-8CE0-8AC5-6C605D0DA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54576-D081-822F-4F5F-B6313C65F9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7C8B0-7546-084B-B1EA-2903F49C8B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18C4E-E7AF-A047-88D7-81943CB080A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ABA4E2-3004-9A04-9E40-6E517EBC2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25984-F03D-9DC6-1B60-9C2B170CE0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2C51E-564E-EB44-B9A0-A08E0F514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7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AlabasterVideo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nazarene.org/NMI-CENTRAL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nazarene.org/NMI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nazarene.org/NMI-CENTRAL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nazarene.org/NMIGWP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517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3"/>
            <a:extLst>
              <a:ext uri="{FF2B5EF4-FFF2-40B4-BE49-F238E27FC236}">
                <a16:creationId xmlns:a16="http://schemas.microsoft.com/office/drawing/2014/main" id="{8C5DA526-A716-2064-3B83-8301162C78BC}"/>
              </a:ext>
            </a:extLst>
          </p:cNvPr>
          <p:cNvSpPr txBox="1"/>
          <p:nvPr/>
        </p:nvSpPr>
        <p:spPr>
          <a:xfrm>
            <a:off x="7481061" y="5278720"/>
            <a:ext cx="2524074" cy="225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700" spc="2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640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3"/>
            <a:extLst>
              <a:ext uri="{FF2B5EF4-FFF2-40B4-BE49-F238E27FC236}">
                <a16:creationId xmlns:a16="http://schemas.microsoft.com/office/drawing/2014/main" id="{B23B5163-F648-178F-5DCA-35F1C2547FA9}"/>
              </a:ext>
            </a:extLst>
          </p:cNvPr>
          <p:cNvSpPr txBox="1"/>
          <p:nvPr/>
        </p:nvSpPr>
        <p:spPr>
          <a:xfrm>
            <a:off x="6338915" y="5050664"/>
            <a:ext cx="3354732" cy="241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700" spc="2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681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1345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3"/>
            <a:extLst>
              <a:ext uri="{FF2B5EF4-FFF2-40B4-BE49-F238E27FC236}">
                <a16:creationId xmlns:a16="http://schemas.microsoft.com/office/drawing/2014/main" id="{B865F30D-0F60-ACD5-F7A8-FD64F2461213}"/>
              </a:ext>
            </a:extLst>
          </p:cNvPr>
          <p:cNvSpPr txBox="1"/>
          <p:nvPr/>
        </p:nvSpPr>
        <p:spPr>
          <a:xfrm>
            <a:off x="4633784" y="3619192"/>
            <a:ext cx="294090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700" spc="2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758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924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2314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795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6179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3"/>
            <a:extLst>
              <a:ext uri="{FF2B5EF4-FFF2-40B4-BE49-F238E27FC236}">
                <a16:creationId xmlns:a16="http://schemas.microsoft.com/office/drawing/2014/main" id="{CDDEE54A-13C7-1854-6610-A35091BDED71}"/>
              </a:ext>
            </a:extLst>
          </p:cNvPr>
          <p:cNvSpPr txBox="1"/>
          <p:nvPr/>
        </p:nvSpPr>
        <p:spPr>
          <a:xfrm>
            <a:off x="761487" y="3756983"/>
            <a:ext cx="2965124" cy="228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700" spc="2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TextBox 2">
            <a:hlinkClick r:id="rId3"/>
            <a:extLst>
              <a:ext uri="{FF2B5EF4-FFF2-40B4-BE49-F238E27FC236}">
                <a16:creationId xmlns:a16="http://schemas.microsoft.com/office/drawing/2014/main" id="{5259EF87-513C-FCD7-1D44-20DF02F4B623}"/>
              </a:ext>
            </a:extLst>
          </p:cNvPr>
          <p:cNvSpPr txBox="1"/>
          <p:nvPr/>
        </p:nvSpPr>
        <p:spPr>
          <a:xfrm>
            <a:off x="7847531" y="4529619"/>
            <a:ext cx="2900982" cy="214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700" spc="2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extBox 3">
            <a:hlinkClick r:id="rId4"/>
            <a:extLst>
              <a:ext uri="{FF2B5EF4-FFF2-40B4-BE49-F238E27FC236}">
                <a16:creationId xmlns:a16="http://schemas.microsoft.com/office/drawing/2014/main" id="{0125BB30-6CC0-29E3-1180-4B47DE376F12}"/>
              </a:ext>
            </a:extLst>
          </p:cNvPr>
          <p:cNvSpPr txBox="1"/>
          <p:nvPr/>
        </p:nvSpPr>
        <p:spPr>
          <a:xfrm>
            <a:off x="696095" y="5129473"/>
            <a:ext cx="2538811" cy="228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700" spc="2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231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6487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3742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55635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Macintosh PowerPoint</Application>
  <PresentationFormat>Widescreen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Connor Reynolds</cp:lastModifiedBy>
  <cp:revision>3</cp:revision>
  <dcterms:created xsi:type="dcterms:W3CDTF">2025-03-28T16:31:04Z</dcterms:created>
  <dcterms:modified xsi:type="dcterms:W3CDTF">2025-03-31T16:00:01Z</dcterms:modified>
</cp:coreProperties>
</file>